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0" r:id="rId3"/>
    <p:sldId id="261" r:id="rId4"/>
    <p:sldId id="263" r:id="rId5"/>
    <p:sldId id="264" r:id="rId6"/>
    <p:sldId id="265" r:id="rId7"/>
    <p:sldId id="266" r:id="rId8"/>
    <p:sldId id="267" r:id="rId9"/>
    <p:sldId id="268" r:id="rId10"/>
    <p:sldId id="269" r:id="rId11"/>
    <p:sldId id="270" r:id="rId12"/>
    <p:sldId id="271" r:id="rId13"/>
    <p:sldId id="275" r:id="rId14"/>
    <p:sldId id="276" r:id="rId15"/>
    <p:sldId id="277" r:id="rId16"/>
    <p:sldId id="272" r:id="rId17"/>
    <p:sldId id="273" r:id="rId18"/>
    <p:sldId id="262" r:id="rId19"/>
    <p:sldId id="278" r:id="rId20"/>
    <p:sldId id="279" r:id="rId21"/>
    <p:sldId id="280" r:id="rId22"/>
    <p:sldId id="258" r:id="rId23"/>
    <p:sldId id="259" r:id="rId24"/>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1"/>
    <p:restoredTop sz="95755"/>
  </p:normalViewPr>
  <p:slideViewPr>
    <p:cSldViewPr snapToGrid="0">
      <p:cViewPr varScale="1">
        <p:scale>
          <a:sx n="105" d="100"/>
          <a:sy n="105" d="100"/>
        </p:scale>
        <p:origin x="744"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E04D72-0A06-748F-7D6D-BF8A8695B94D}"/>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C77A2B61-9796-0777-A8A0-1AE27055A32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00C4ED96-DCE1-0793-9D7B-0FA020841DD2}"/>
              </a:ext>
            </a:extLst>
          </p:cNvPr>
          <p:cNvSpPr>
            <a:spLocks noGrp="1"/>
          </p:cNvSpPr>
          <p:nvPr>
            <p:ph type="dt" sz="half" idx="10"/>
          </p:nvPr>
        </p:nvSpPr>
        <p:spPr/>
        <p:txBody>
          <a:bodyPr/>
          <a:lstStyle/>
          <a:p>
            <a:fld id="{911A00A2-C8AB-5447-B345-F5D1CDB8F3DB}" type="datetimeFigureOut">
              <a:rPr lang="pt-BR" smtClean="0"/>
              <a:t>11/04/2024</a:t>
            </a:fld>
            <a:endParaRPr lang="pt-BR"/>
          </a:p>
        </p:txBody>
      </p:sp>
      <p:sp>
        <p:nvSpPr>
          <p:cNvPr id="5" name="Espaço Reservado para Rodapé 4">
            <a:extLst>
              <a:ext uri="{FF2B5EF4-FFF2-40B4-BE49-F238E27FC236}">
                <a16:creationId xmlns:a16="http://schemas.microsoft.com/office/drawing/2014/main" id="{F59072D6-6776-C248-E9F2-B1E7EBFD0B60}"/>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373C5142-606E-84FE-6AFE-C69AEC65210B}"/>
              </a:ext>
            </a:extLst>
          </p:cNvPr>
          <p:cNvSpPr>
            <a:spLocks noGrp="1"/>
          </p:cNvSpPr>
          <p:nvPr>
            <p:ph type="sldNum" sz="quarter" idx="12"/>
          </p:nvPr>
        </p:nvSpPr>
        <p:spPr/>
        <p:txBody>
          <a:bodyPr/>
          <a:lstStyle/>
          <a:p>
            <a:fld id="{EA94752D-B86E-8746-859B-CC5C35DADB2D}" type="slidenum">
              <a:rPr lang="pt-BR" smtClean="0"/>
              <a:t>‹nº›</a:t>
            </a:fld>
            <a:endParaRPr lang="pt-BR"/>
          </a:p>
        </p:txBody>
      </p:sp>
    </p:spTree>
    <p:extLst>
      <p:ext uri="{BB962C8B-B14F-4D97-AF65-F5344CB8AC3E}">
        <p14:creationId xmlns:p14="http://schemas.microsoft.com/office/powerpoint/2010/main" val="27431263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64319C0-F038-D129-F25F-88B8D7AD4B02}"/>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997259D9-2FB8-6251-E5A4-ABEFAFA139E8}"/>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91304B20-A6A6-20EE-286C-7859A86F9930}"/>
              </a:ext>
            </a:extLst>
          </p:cNvPr>
          <p:cNvSpPr>
            <a:spLocks noGrp="1"/>
          </p:cNvSpPr>
          <p:nvPr>
            <p:ph type="dt" sz="half" idx="10"/>
          </p:nvPr>
        </p:nvSpPr>
        <p:spPr/>
        <p:txBody>
          <a:bodyPr/>
          <a:lstStyle/>
          <a:p>
            <a:fld id="{911A00A2-C8AB-5447-B345-F5D1CDB8F3DB}" type="datetimeFigureOut">
              <a:rPr lang="pt-BR" smtClean="0"/>
              <a:t>11/04/2024</a:t>
            </a:fld>
            <a:endParaRPr lang="pt-BR"/>
          </a:p>
        </p:txBody>
      </p:sp>
      <p:sp>
        <p:nvSpPr>
          <p:cNvPr id="5" name="Espaço Reservado para Rodapé 4">
            <a:extLst>
              <a:ext uri="{FF2B5EF4-FFF2-40B4-BE49-F238E27FC236}">
                <a16:creationId xmlns:a16="http://schemas.microsoft.com/office/drawing/2014/main" id="{972657B3-4E1B-7E44-0BF4-11D65014C6BD}"/>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5B12E118-0853-C7C4-A496-7B5E7DE59A89}"/>
              </a:ext>
            </a:extLst>
          </p:cNvPr>
          <p:cNvSpPr>
            <a:spLocks noGrp="1"/>
          </p:cNvSpPr>
          <p:nvPr>
            <p:ph type="sldNum" sz="quarter" idx="12"/>
          </p:nvPr>
        </p:nvSpPr>
        <p:spPr/>
        <p:txBody>
          <a:bodyPr/>
          <a:lstStyle/>
          <a:p>
            <a:fld id="{EA94752D-B86E-8746-859B-CC5C35DADB2D}" type="slidenum">
              <a:rPr lang="pt-BR" smtClean="0"/>
              <a:t>‹nº›</a:t>
            </a:fld>
            <a:endParaRPr lang="pt-BR"/>
          </a:p>
        </p:txBody>
      </p:sp>
    </p:spTree>
    <p:extLst>
      <p:ext uri="{BB962C8B-B14F-4D97-AF65-F5344CB8AC3E}">
        <p14:creationId xmlns:p14="http://schemas.microsoft.com/office/powerpoint/2010/main" val="41075219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35B104F0-DC3D-0DBE-D7DE-4ECA5BC2ABB4}"/>
              </a:ext>
            </a:extLst>
          </p:cNvPr>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04A383A6-4A62-E5C9-2EEC-521F5E053AB9}"/>
              </a:ext>
            </a:extLst>
          </p:cNvPr>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CCD067DC-1C03-B567-5A50-0DF946895DC8}"/>
              </a:ext>
            </a:extLst>
          </p:cNvPr>
          <p:cNvSpPr>
            <a:spLocks noGrp="1"/>
          </p:cNvSpPr>
          <p:nvPr>
            <p:ph type="dt" sz="half" idx="10"/>
          </p:nvPr>
        </p:nvSpPr>
        <p:spPr/>
        <p:txBody>
          <a:bodyPr/>
          <a:lstStyle/>
          <a:p>
            <a:fld id="{911A00A2-C8AB-5447-B345-F5D1CDB8F3DB}" type="datetimeFigureOut">
              <a:rPr lang="pt-BR" smtClean="0"/>
              <a:t>11/04/2024</a:t>
            </a:fld>
            <a:endParaRPr lang="pt-BR"/>
          </a:p>
        </p:txBody>
      </p:sp>
      <p:sp>
        <p:nvSpPr>
          <p:cNvPr id="5" name="Espaço Reservado para Rodapé 4">
            <a:extLst>
              <a:ext uri="{FF2B5EF4-FFF2-40B4-BE49-F238E27FC236}">
                <a16:creationId xmlns:a16="http://schemas.microsoft.com/office/drawing/2014/main" id="{DD3AC609-8C6D-4552-16FB-C313609FB8EB}"/>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92472059-DAEC-85C6-19E7-7C5977AC6B45}"/>
              </a:ext>
            </a:extLst>
          </p:cNvPr>
          <p:cNvSpPr>
            <a:spLocks noGrp="1"/>
          </p:cNvSpPr>
          <p:nvPr>
            <p:ph type="sldNum" sz="quarter" idx="12"/>
          </p:nvPr>
        </p:nvSpPr>
        <p:spPr/>
        <p:txBody>
          <a:bodyPr/>
          <a:lstStyle/>
          <a:p>
            <a:fld id="{EA94752D-B86E-8746-859B-CC5C35DADB2D}" type="slidenum">
              <a:rPr lang="pt-BR" smtClean="0"/>
              <a:t>‹nº›</a:t>
            </a:fld>
            <a:endParaRPr lang="pt-BR"/>
          </a:p>
        </p:txBody>
      </p:sp>
    </p:spTree>
    <p:extLst>
      <p:ext uri="{BB962C8B-B14F-4D97-AF65-F5344CB8AC3E}">
        <p14:creationId xmlns:p14="http://schemas.microsoft.com/office/powerpoint/2010/main" val="38885591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DFB55B-5280-4A7E-DB52-C26373C125CB}"/>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58516272-0D24-B3DF-91F9-CDACE4B20EA7}"/>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D70A7142-7560-CCEC-A3E4-75A8351CBD54}"/>
              </a:ext>
            </a:extLst>
          </p:cNvPr>
          <p:cNvSpPr>
            <a:spLocks noGrp="1"/>
          </p:cNvSpPr>
          <p:nvPr>
            <p:ph type="dt" sz="half" idx="10"/>
          </p:nvPr>
        </p:nvSpPr>
        <p:spPr/>
        <p:txBody>
          <a:bodyPr/>
          <a:lstStyle/>
          <a:p>
            <a:fld id="{911A00A2-C8AB-5447-B345-F5D1CDB8F3DB}" type="datetimeFigureOut">
              <a:rPr lang="pt-BR" smtClean="0"/>
              <a:t>11/04/2024</a:t>
            </a:fld>
            <a:endParaRPr lang="pt-BR"/>
          </a:p>
        </p:txBody>
      </p:sp>
      <p:sp>
        <p:nvSpPr>
          <p:cNvPr id="5" name="Espaço Reservado para Rodapé 4">
            <a:extLst>
              <a:ext uri="{FF2B5EF4-FFF2-40B4-BE49-F238E27FC236}">
                <a16:creationId xmlns:a16="http://schemas.microsoft.com/office/drawing/2014/main" id="{876DFC92-B845-641B-36B8-5AFBAFC0BC55}"/>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44A49FD4-AE2D-4F11-72DA-733E7F86C7A1}"/>
              </a:ext>
            </a:extLst>
          </p:cNvPr>
          <p:cNvSpPr>
            <a:spLocks noGrp="1"/>
          </p:cNvSpPr>
          <p:nvPr>
            <p:ph type="sldNum" sz="quarter" idx="12"/>
          </p:nvPr>
        </p:nvSpPr>
        <p:spPr/>
        <p:txBody>
          <a:bodyPr/>
          <a:lstStyle/>
          <a:p>
            <a:fld id="{EA94752D-B86E-8746-859B-CC5C35DADB2D}" type="slidenum">
              <a:rPr lang="pt-BR" smtClean="0"/>
              <a:t>‹nº›</a:t>
            </a:fld>
            <a:endParaRPr lang="pt-BR"/>
          </a:p>
        </p:txBody>
      </p:sp>
    </p:spTree>
    <p:extLst>
      <p:ext uri="{BB962C8B-B14F-4D97-AF65-F5344CB8AC3E}">
        <p14:creationId xmlns:p14="http://schemas.microsoft.com/office/powerpoint/2010/main" val="4246366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CF7AAE-9F93-7487-A9B3-3B02DA18E1F1}"/>
              </a:ext>
            </a:extLst>
          </p:cNvPr>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5E6584E5-A253-9ED0-ED12-D984FC3FD13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6B8ECF18-FC2D-D345-FB70-F4D7D69416B1}"/>
              </a:ext>
            </a:extLst>
          </p:cNvPr>
          <p:cNvSpPr>
            <a:spLocks noGrp="1"/>
          </p:cNvSpPr>
          <p:nvPr>
            <p:ph type="dt" sz="half" idx="10"/>
          </p:nvPr>
        </p:nvSpPr>
        <p:spPr/>
        <p:txBody>
          <a:bodyPr/>
          <a:lstStyle/>
          <a:p>
            <a:fld id="{911A00A2-C8AB-5447-B345-F5D1CDB8F3DB}" type="datetimeFigureOut">
              <a:rPr lang="pt-BR" smtClean="0"/>
              <a:t>11/04/2024</a:t>
            </a:fld>
            <a:endParaRPr lang="pt-BR"/>
          </a:p>
        </p:txBody>
      </p:sp>
      <p:sp>
        <p:nvSpPr>
          <p:cNvPr id="5" name="Espaço Reservado para Rodapé 4">
            <a:extLst>
              <a:ext uri="{FF2B5EF4-FFF2-40B4-BE49-F238E27FC236}">
                <a16:creationId xmlns:a16="http://schemas.microsoft.com/office/drawing/2014/main" id="{ECB541D5-85B4-570C-A5DA-527740EB314D}"/>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798D4465-50B9-4DA6-F09A-3753EFCD51EE}"/>
              </a:ext>
            </a:extLst>
          </p:cNvPr>
          <p:cNvSpPr>
            <a:spLocks noGrp="1"/>
          </p:cNvSpPr>
          <p:nvPr>
            <p:ph type="sldNum" sz="quarter" idx="12"/>
          </p:nvPr>
        </p:nvSpPr>
        <p:spPr/>
        <p:txBody>
          <a:bodyPr/>
          <a:lstStyle/>
          <a:p>
            <a:fld id="{EA94752D-B86E-8746-859B-CC5C35DADB2D}" type="slidenum">
              <a:rPr lang="pt-BR" smtClean="0"/>
              <a:t>‹nº›</a:t>
            </a:fld>
            <a:endParaRPr lang="pt-BR"/>
          </a:p>
        </p:txBody>
      </p:sp>
    </p:spTree>
    <p:extLst>
      <p:ext uri="{BB962C8B-B14F-4D97-AF65-F5344CB8AC3E}">
        <p14:creationId xmlns:p14="http://schemas.microsoft.com/office/powerpoint/2010/main" val="2072701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0B84420-4830-C033-6BA7-ED5AD6C32CD4}"/>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8C5866A6-7DD9-4E71-1877-18442B241BFD}"/>
              </a:ext>
            </a:extLst>
          </p:cNvPr>
          <p:cNvSpPr>
            <a:spLocks noGrp="1"/>
          </p:cNvSpPr>
          <p:nvPr>
            <p:ph sz="half" idx="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CF16FA4A-71BC-8DDC-30E7-BBD6A54F42A4}"/>
              </a:ext>
            </a:extLst>
          </p:cNvPr>
          <p:cNvSpPr>
            <a:spLocks noGrp="1"/>
          </p:cNvSpPr>
          <p:nvPr>
            <p:ph sz="half" idx="2"/>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8AAE81E6-B994-CABE-8FDC-CB08DC6365C3}"/>
              </a:ext>
            </a:extLst>
          </p:cNvPr>
          <p:cNvSpPr>
            <a:spLocks noGrp="1"/>
          </p:cNvSpPr>
          <p:nvPr>
            <p:ph type="dt" sz="half" idx="10"/>
          </p:nvPr>
        </p:nvSpPr>
        <p:spPr/>
        <p:txBody>
          <a:bodyPr/>
          <a:lstStyle/>
          <a:p>
            <a:fld id="{911A00A2-C8AB-5447-B345-F5D1CDB8F3DB}" type="datetimeFigureOut">
              <a:rPr lang="pt-BR" smtClean="0"/>
              <a:t>11/04/2024</a:t>
            </a:fld>
            <a:endParaRPr lang="pt-BR"/>
          </a:p>
        </p:txBody>
      </p:sp>
      <p:sp>
        <p:nvSpPr>
          <p:cNvPr id="6" name="Espaço Reservado para Rodapé 5">
            <a:extLst>
              <a:ext uri="{FF2B5EF4-FFF2-40B4-BE49-F238E27FC236}">
                <a16:creationId xmlns:a16="http://schemas.microsoft.com/office/drawing/2014/main" id="{943735EC-F5D2-513A-5D2B-0F1B6C6820FE}"/>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B3362876-D960-4B1B-CBD9-A560A3AD6C69}"/>
              </a:ext>
            </a:extLst>
          </p:cNvPr>
          <p:cNvSpPr>
            <a:spLocks noGrp="1"/>
          </p:cNvSpPr>
          <p:nvPr>
            <p:ph type="sldNum" sz="quarter" idx="12"/>
          </p:nvPr>
        </p:nvSpPr>
        <p:spPr/>
        <p:txBody>
          <a:bodyPr/>
          <a:lstStyle/>
          <a:p>
            <a:fld id="{EA94752D-B86E-8746-859B-CC5C35DADB2D}" type="slidenum">
              <a:rPr lang="pt-BR" smtClean="0"/>
              <a:t>‹nº›</a:t>
            </a:fld>
            <a:endParaRPr lang="pt-BR"/>
          </a:p>
        </p:txBody>
      </p:sp>
    </p:spTree>
    <p:extLst>
      <p:ext uri="{BB962C8B-B14F-4D97-AF65-F5344CB8AC3E}">
        <p14:creationId xmlns:p14="http://schemas.microsoft.com/office/powerpoint/2010/main" val="28112391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166F09B-AD79-84EF-5CF0-5DF4D4E6C9EA}"/>
              </a:ext>
            </a:extLst>
          </p:cNvPr>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6AF7E6DE-C625-E050-E30A-2EDCAB2683D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8EE4F762-F3AC-2298-4BFF-9D842F026194}"/>
              </a:ext>
            </a:extLst>
          </p:cNvPr>
          <p:cNvSpPr>
            <a:spLocks noGrp="1"/>
          </p:cNvSpPr>
          <p:nvPr>
            <p:ph sz="half" idx="2"/>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5BC5EA26-5329-8A8B-F96D-B7EF1635E51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F82AE971-650C-34B6-49B5-E5CE36713780}"/>
              </a:ext>
            </a:extLst>
          </p:cNvPr>
          <p:cNvSpPr>
            <a:spLocks noGrp="1"/>
          </p:cNvSpPr>
          <p:nvPr>
            <p:ph sz="quarter" idx="4"/>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3CAAAE4B-A701-ED3F-2D36-DD46F845917A}"/>
              </a:ext>
            </a:extLst>
          </p:cNvPr>
          <p:cNvSpPr>
            <a:spLocks noGrp="1"/>
          </p:cNvSpPr>
          <p:nvPr>
            <p:ph type="dt" sz="half" idx="10"/>
          </p:nvPr>
        </p:nvSpPr>
        <p:spPr/>
        <p:txBody>
          <a:bodyPr/>
          <a:lstStyle/>
          <a:p>
            <a:fld id="{911A00A2-C8AB-5447-B345-F5D1CDB8F3DB}" type="datetimeFigureOut">
              <a:rPr lang="pt-BR" smtClean="0"/>
              <a:t>11/04/2024</a:t>
            </a:fld>
            <a:endParaRPr lang="pt-BR"/>
          </a:p>
        </p:txBody>
      </p:sp>
      <p:sp>
        <p:nvSpPr>
          <p:cNvPr id="8" name="Espaço Reservado para Rodapé 7">
            <a:extLst>
              <a:ext uri="{FF2B5EF4-FFF2-40B4-BE49-F238E27FC236}">
                <a16:creationId xmlns:a16="http://schemas.microsoft.com/office/drawing/2014/main" id="{18D24DF3-3C6A-8FCE-CC17-DF83BABC1DA9}"/>
              </a:ext>
            </a:extLst>
          </p:cNvPr>
          <p:cNvSpPr>
            <a:spLocks noGrp="1"/>
          </p:cNvSpPr>
          <p:nvPr>
            <p:ph type="ftr" sz="quarter" idx="11"/>
          </p:nvPr>
        </p:nvSpPr>
        <p:spPr/>
        <p:txBody>
          <a:bodyPr/>
          <a:lstStyle/>
          <a:p>
            <a:endParaRPr lang="pt-BR"/>
          </a:p>
        </p:txBody>
      </p:sp>
      <p:sp>
        <p:nvSpPr>
          <p:cNvPr id="9" name="Espaço Reservado para Número de Slide 8">
            <a:extLst>
              <a:ext uri="{FF2B5EF4-FFF2-40B4-BE49-F238E27FC236}">
                <a16:creationId xmlns:a16="http://schemas.microsoft.com/office/drawing/2014/main" id="{2FAFCCFC-2EF0-DA86-D60C-486D734BA38A}"/>
              </a:ext>
            </a:extLst>
          </p:cNvPr>
          <p:cNvSpPr>
            <a:spLocks noGrp="1"/>
          </p:cNvSpPr>
          <p:nvPr>
            <p:ph type="sldNum" sz="quarter" idx="12"/>
          </p:nvPr>
        </p:nvSpPr>
        <p:spPr/>
        <p:txBody>
          <a:bodyPr/>
          <a:lstStyle/>
          <a:p>
            <a:fld id="{EA94752D-B86E-8746-859B-CC5C35DADB2D}" type="slidenum">
              <a:rPr lang="pt-BR" smtClean="0"/>
              <a:t>‹nº›</a:t>
            </a:fld>
            <a:endParaRPr lang="pt-BR"/>
          </a:p>
        </p:txBody>
      </p:sp>
    </p:spTree>
    <p:extLst>
      <p:ext uri="{BB962C8B-B14F-4D97-AF65-F5344CB8AC3E}">
        <p14:creationId xmlns:p14="http://schemas.microsoft.com/office/powerpoint/2010/main" val="30545933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8D0D59-01EB-AB0A-1BE7-22A3E9CD1DFB}"/>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31D8370B-C8D7-1737-6AE1-70A822284300}"/>
              </a:ext>
            </a:extLst>
          </p:cNvPr>
          <p:cNvSpPr>
            <a:spLocks noGrp="1"/>
          </p:cNvSpPr>
          <p:nvPr>
            <p:ph type="dt" sz="half" idx="10"/>
          </p:nvPr>
        </p:nvSpPr>
        <p:spPr/>
        <p:txBody>
          <a:bodyPr/>
          <a:lstStyle/>
          <a:p>
            <a:fld id="{911A00A2-C8AB-5447-B345-F5D1CDB8F3DB}" type="datetimeFigureOut">
              <a:rPr lang="pt-BR" smtClean="0"/>
              <a:t>11/04/2024</a:t>
            </a:fld>
            <a:endParaRPr lang="pt-BR"/>
          </a:p>
        </p:txBody>
      </p:sp>
      <p:sp>
        <p:nvSpPr>
          <p:cNvPr id="4" name="Espaço Reservado para Rodapé 3">
            <a:extLst>
              <a:ext uri="{FF2B5EF4-FFF2-40B4-BE49-F238E27FC236}">
                <a16:creationId xmlns:a16="http://schemas.microsoft.com/office/drawing/2014/main" id="{46857E54-7D2E-D40B-C459-1BAFE6347F16}"/>
              </a:ext>
            </a:extLst>
          </p:cNvPr>
          <p:cNvSpPr>
            <a:spLocks noGrp="1"/>
          </p:cNvSpPr>
          <p:nvPr>
            <p:ph type="ftr" sz="quarter" idx="11"/>
          </p:nvPr>
        </p:nvSpPr>
        <p:spPr/>
        <p:txBody>
          <a:bodyPr/>
          <a:lstStyle/>
          <a:p>
            <a:endParaRPr lang="pt-BR"/>
          </a:p>
        </p:txBody>
      </p:sp>
      <p:sp>
        <p:nvSpPr>
          <p:cNvPr id="5" name="Espaço Reservado para Número de Slide 4">
            <a:extLst>
              <a:ext uri="{FF2B5EF4-FFF2-40B4-BE49-F238E27FC236}">
                <a16:creationId xmlns:a16="http://schemas.microsoft.com/office/drawing/2014/main" id="{DEEE37D8-D207-8DE9-DA3F-2D65BBFBEE90}"/>
              </a:ext>
            </a:extLst>
          </p:cNvPr>
          <p:cNvSpPr>
            <a:spLocks noGrp="1"/>
          </p:cNvSpPr>
          <p:nvPr>
            <p:ph type="sldNum" sz="quarter" idx="12"/>
          </p:nvPr>
        </p:nvSpPr>
        <p:spPr/>
        <p:txBody>
          <a:bodyPr/>
          <a:lstStyle/>
          <a:p>
            <a:fld id="{EA94752D-B86E-8746-859B-CC5C35DADB2D}" type="slidenum">
              <a:rPr lang="pt-BR" smtClean="0"/>
              <a:t>‹nº›</a:t>
            </a:fld>
            <a:endParaRPr lang="pt-BR"/>
          </a:p>
        </p:txBody>
      </p:sp>
    </p:spTree>
    <p:extLst>
      <p:ext uri="{BB962C8B-B14F-4D97-AF65-F5344CB8AC3E}">
        <p14:creationId xmlns:p14="http://schemas.microsoft.com/office/powerpoint/2010/main" val="10799613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00483EE1-EAE3-AA7F-083C-3FF34991E6F5}"/>
              </a:ext>
            </a:extLst>
          </p:cNvPr>
          <p:cNvSpPr>
            <a:spLocks noGrp="1"/>
          </p:cNvSpPr>
          <p:nvPr>
            <p:ph type="dt" sz="half" idx="10"/>
          </p:nvPr>
        </p:nvSpPr>
        <p:spPr/>
        <p:txBody>
          <a:bodyPr/>
          <a:lstStyle/>
          <a:p>
            <a:fld id="{911A00A2-C8AB-5447-B345-F5D1CDB8F3DB}" type="datetimeFigureOut">
              <a:rPr lang="pt-BR" smtClean="0"/>
              <a:t>11/04/2024</a:t>
            </a:fld>
            <a:endParaRPr lang="pt-BR"/>
          </a:p>
        </p:txBody>
      </p:sp>
      <p:sp>
        <p:nvSpPr>
          <p:cNvPr id="3" name="Espaço Reservado para Rodapé 2">
            <a:extLst>
              <a:ext uri="{FF2B5EF4-FFF2-40B4-BE49-F238E27FC236}">
                <a16:creationId xmlns:a16="http://schemas.microsoft.com/office/drawing/2014/main" id="{804CB35A-9CB9-9F6C-A2CC-6FEA172960DF}"/>
              </a:ext>
            </a:extLst>
          </p:cNvPr>
          <p:cNvSpPr>
            <a:spLocks noGrp="1"/>
          </p:cNvSpPr>
          <p:nvPr>
            <p:ph type="ftr" sz="quarter" idx="11"/>
          </p:nvPr>
        </p:nvSpPr>
        <p:spPr/>
        <p:txBody>
          <a:bodyPr/>
          <a:lstStyle/>
          <a:p>
            <a:endParaRPr lang="pt-BR"/>
          </a:p>
        </p:txBody>
      </p:sp>
      <p:sp>
        <p:nvSpPr>
          <p:cNvPr id="4" name="Espaço Reservado para Número de Slide 3">
            <a:extLst>
              <a:ext uri="{FF2B5EF4-FFF2-40B4-BE49-F238E27FC236}">
                <a16:creationId xmlns:a16="http://schemas.microsoft.com/office/drawing/2014/main" id="{F5841534-08AB-9168-8513-8BFB3B3FA34D}"/>
              </a:ext>
            </a:extLst>
          </p:cNvPr>
          <p:cNvSpPr>
            <a:spLocks noGrp="1"/>
          </p:cNvSpPr>
          <p:nvPr>
            <p:ph type="sldNum" sz="quarter" idx="12"/>
          </p:nvPr>
        </p:nvSpPr>
        <p:spPr/>
        <p:txBody>
          <a:bodyPr/>
          <a:lstStyle/>
          <a:p>
            <a:fld id="{EA94752D-B86E-8746-859B-CC5C35DADB2D}" type="slidenum">
              <a:rPr lang="pt-BR" smtClean="0"/>
              <a:t>‹nº›</a:t>
            </a:fld>
            <a:endParaRPr lang="pt-BR"/>
          </a:p>
        </p:txBody>
      </p:sp>
    </p:spTree>
    <p:extLst>
      <p:ext uri="{BB962C8B-B14F-4D97-AF65-F5344CB8AC3E}">
        <p14:creationId xmlns:p14="http://schemas.microsoft.com/office/powerpoint/2010/main" val="23836426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1D91D8-B39B-B899-7D67-EAC98154253F}"/>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46D3F47C-68FE-A2FA-64F6-A0847587C01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9744CA51-71E5-F196-DF87-6D951C6C7D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1EA4370A-7BB4-21BC-2045-7D34DB4F6E86}"/>
              </a:ext>
            </a:extLst>
          </p:cNvPr>
          <p:cNvSpPr>
            <a:spLocks noGrp="1"/>
          </p:cNvSpPr>
          <p:nvPr>
            <p:ph type="dt" sz="half" idx="10"/>
          </p:nvPr>
        </p:nvSpPr>
        <p:spPr/>
        <p:txBody>
          <a:bodyPr/>
          <a:lstStyle/>
          <a:p>
            <a:fld id="{911A00A2-C8AB-5447-B345-F5D1CDB8F3DB}" type="datetimeFigureOut">
              <a:rPr lang="pt-BR" smtClean="0"/>
              <a:t>11/04/2024</a:t>
            </a:fld>
            <a:endParaRPr lang="pt-BR"/>
          </a:p>
        </p:txBody>
      </p:sp>
      <p:sp>
        <p:nvSpPr>
          <p:cNvPr id="6" name="Espaço Reservado para Rodapé 5">
            <a:extLst>
              <a:ext uri="{FF2B5EF4-FFF2-40B4-BE49-F238E27FC236}">
                <a16:creationId xmlns:a16="http://schemas.microsoft.com/office/drawing/2014/main" id="{42948C1E-AAB8-797A-A64D-EAC441E1BBC4}"/>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06E4A9D5-ED4C-268A-CEBF-57D01764D3D9}"/>
              </a:ext>
            </a:extLst>
          </p:cNvPr>
          <p:cNvSpPr>
            <a:spLocks noGrp="1"/>
          </p:cNvSpPr>
          <p:nvPr>
            <p:ph type="sldNum" sz="quarter" idx="12"/>
          </p:nvPr>
        </p:nvSpPr>
        <p:spPr/>
        <p:txBody>
          <a:bodyPr/>
          <a:lstStyle/>
          <a:p>
            <a:fld id="{EA94752D-B86E-8746-859B-CC5C35DADB2D}" type="slidenum">
              <a:rPr lang="pt-BR" smtClean="0"/>
              <a:t>‹nº›</a:t>
            </a:fld>
            <a:endParaRPr lang="pt-BR"/>
          </a:p>
        </p:txBody>
      </p:sp>
    </p:spTree>
    <p:extLst>
      <p:ext uri="{BB962C8B-B14F-4D97-AF65-F5344CB8AC3E}">
        <p14:creationId xmlns:p14="http://schemas.microsoft.com/office/powerpoint/2010/main" val="23294476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F9DFDCF-70D0-B972-A5E5-31D4D83D382D}"/>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3D8ADE7D-309A-51C7-6BB5-EC58A300413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id="{64978EFC-F473-7DDB-27B3-FCAEA06170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2F88C98D-1567-78EA-8B1C-72505EE73957}"/>
              </a:ext>
            </a:extLst>
          </p:cNvPr>
          <p:cNvSpPr>
            <a:spLocks noGrp="1"/>
          </p:cNvSpPr>
          <p:nvPr>
            <p:ph type="dt" sz="half" idx="10"/>
          </p:nvPr>
        </p:nvSpPr>
        <p:spPr/>
        <p:txBody>
          <a:bodyPr/>
          <a:lstStyle/>
          <a:p>
            <a:fld id="{911A00A2-C8AB-5447-B345-F5D1CDB8F3DB}" type="datetimeFigureOut">
              <a:rPr lang="pt-BR" smtClean="0"/>
              <a:t>11/04/2024</a:t>
            </a:fld>
            <a:endParaRPr lang="pt-BR"/>
          </a:p>
        </p:txBody>
      </p:sp>
      <p:sp>
        <p:nvSpPr>
          <p:cNvPr id="6" name="Espaço Reservado para Rodapé 5">
            <a:extLst>
              <a:ext uri="{FF2B5EF4-FFF2-40B4-BE49-F238E27FC236}">
                <a16:creationId xmlns:a16="http://schemas.microsoft.com/office/drawing/2014/main" id="{7654361B-5DE4-3049-6D43-E8B64DFE7037}"/>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737DEC20-9F75-C51B-BF81-BF88437F64DF}"/>
              </a:ext>
            </a:extLst>
          </p:cNvPr>
          <p:cNvSpPr>
            <a:spLocks noGrp="1"/>
          </p:cNvSpPr>
          <p:nvPr>
            <p:ph type="sldNum" sz="quarter" idx="12"/>
          </p:nvPr>
        </p:nvSpPr>
        <p:spPr/>
        <p:txBody>
          <a:bodyPr/>
          <a:lstStyle/>
          <a:p>
            <a:fld id="{EA94752D-B86E-8746-859B-CC5C35DADB2D}" type="slidenum">
              <a:rPr lang="pt-BR" smtClean="0"/>
              <a:t>‹nº›</a:t>
            </a:fld>
            <a:endParaRPr lang="pt-BR"/>
          </a:p>
        </p:txBody>
      </p:sp>
    </p:spTree>
    <p:extLst>
      <p:ext uri="{BB962C8B-B14F-4D97-AF65-F5344CB8AC3E}">
        <p14:creationId xmlns:p14="http://schemas.microsoft.com/office/powerpoint/2010/main" val="9084828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12C0D7FD-B82E-745B-D52D-484196A8CC9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id="{A2EA038E-93B5-F0BA-4127-D3189D58440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118426C2-9DAC-077E-1D1A-D76502499C4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11A00A2-C8AB-5447-B345-F5D1CDB8F3DB}" type="datetimeFigureOut">
              <a:rPr lang="pt-BR" smtClean="0"/>
              <a:t>11/04/2024</a:t>
            </a:fld>
            <a:endParaRPr lang="pt-BR"/>
          </a:p>
        </p:txBody>
      </p:sp>
      <p:sp>
        <p:nvSpPr>
          <p:cNvPr id="5" name="Espaço Reservado para Rodapé 4">
            <a:extLst>
              <a:ext uri="{FF2B5EF4-FFF2-40B4-BE49-F238E27FC236}">
                <a16:creationId xmlns:a16="http://schemas.microsoft.com/office/drawing/2014/main" id="{CFA6273C-1042-9345-5956-10117BE4E5A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pt-BR"/>
          </a:p>
        </p:txBody>
      </p:sp>
      <p:sp>
        <p:nvSpPr>
          <p:cNvPr id="6" name="Espaço Reservado para Número de Slide 5">
            <a:extLst>
              <a:ext uri="{FF2B5EF4-FFF2-40B4-BE49-F238E27FC236}">
                <a16:creationId xmlns:a16="http://schemas.microsoft.com/office/drawing/2014/main" id="{EB5D5C56-9148-13A1-1FC1-CAC6E287EF3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A94752D-B86E-8746-859B-CC5C35DADB2D}" type="slidenum">
              <a:rPr lang="pt-BR" smtClean="0"/>
              <a:t>‹nº›</a:t>
            </a:fld>
            <a:endParaRPr lang="pt-BR"/>
          </a:p>
        </p:txBody>
      </p:sp>
    </p:spTree>
    <p:extLst>
      <p:ext uri="{BB962C8B-B14F-4D97-AF65-F5344CB8AC3E}">
        <p14:creationId xmlns:p14="http://schemas.microsoft.com/office/powerpoint/2010/main" val="19783895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224F384-94D1-B434-874D-0976A54AF26F}"/>
              </a:ext>
            </a:extLst>
          </p:cNvPr>
          <p:cNvSpPr>
            <a:spLocks noGrp="1"/>
          </p:cNvSpPr>
          <p:nvPr>
            <p:ph type="ctrTitle"/>
          </p:nvPr>
        </p:nvSpPr>
        <p:spPr/>
        <p:txBody>
          <a:bodyPr/>
          <a:lstStyle/>
          <a:p>
            <a:endParaRPr lang="pt-BR"/>
          </a:p>
        </p:txBody>
      </p:sp>
      <p:sp>
        <p:nvSpPr>
          <p:cNvPr id="3" name="Subtítulo 2">
            <a:extLst>
              <a:ext uri="{FF2B5EF4-FFF2-40B4-BE49-F238E27FC236}">
                <a16:creationId xmlns:a16="http://schemas.microsoft.com/office/drawing/2014/main" id="{57F9BFA4-C269-38D1-22F4-E528C8D14AE3}"/>
              </a:ext>
            </a:extLst>
          </p:cNvPr>
          <p:cNvSpPr>
            <a:spLocks noGrp="1"/>
          </p:cNvSpPr>
          <p:nvPr>
            <p:ph type="subTitle" idx="1"/>
          </p:nvPr>
        </p:nvSpPr>
        <p:spPr/>
        <p:txBody>
          <a:bodyPr/>
          <a:lstStyle/>
          <a:p>
            <a:endParaRPr lang="pt-BR"/>
          </a:p>
        </p:txBody>
      </p:sp>
      <p:pic>
        <p:nvPicPr>
          <p:cNvPr id="1026" name="Picture 2" descr="As pessoas costumam julgar mal as emoções dos animais, embora esses dois cães pareçam felizes. ILKA &amp; FRANZ/STONE/GETTY IMAGES">
            <a:extLst>
              <a:ext uri="{FF2B5EF4-FFF2-40B4-BE49-F238E27FC236}">
                <a16:creationId xmlns:a16="http://schemas.microsoft.com/office/drawing/2014/main" id="{83B4AE4E-B665-D4AD-D511-6FEBCE060C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 y="558800"/>
            <a:ext cx="11811000" cy="574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08102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8B7C2F0-94F0-0F6B-BE1C-6E518F643E2E}"/>
              </a:ext>
            </a:extLst>
          </p:cNvPr>
          <p:cNvSpPr>
            <a:spLocks noGrp="1"/>
          </p:cNvSpPr>
          <p:nvPr>
            <p:ph type="title"/>
          </p:nvPr>
        </p:nvSpPr>
        <p:spPr/>
        <p:txBody>
          <a:bodyPr/>
          <a:lstStyle/>
          <a:p>
            <a:endParaRPr lang="pt-BR"/>
          </a:p>
        </p:txBody>
      </p:sp>
      <p:sp>
        <p:nvSpPr>
          <p:cNvPr id="3" name="Espaço Reservado para Conteúdo 2">
            <a:extLst>
              <a:ext uri="{FF2B5EF4-FFF2-40B4-BE49-F238E27FC236}">
                <a16:creationId xmlns:a16="http://schemas.microsoft.com/office/drawing/2014/main" id="{007924B7-71DB-8AE3-A151-62575B041D8C}"/>
              </a:ext>
            </a:extLst>
          </p:cNvPr>
          <p:cNvSpPr>
            <a:spLocks noGrp="1"/>
          </p:cNvSpPr>
          <p:nvPr>
            <p:ph idx="1"/>
          </p:nvPr>
        </p:nvSpPr>
        <p:spPr/>
        <p:txBody>
          <a:bodyPr/>
          <a:lstStyle/>
          <a:p>
            <a:endParaRPr lang="pt-BR"/>
          </a:p>
        </p:txBody>
      </p:sp>
      <p:pic>
        <p:nvPicPr>
          <p:cNvPr id="13314" name="Picture 2" descr="35. &quot;Você precisa mesmo ir para o trabalho hoje?&quot; -&#10;                                                    Reprodução/Yan">
            <a:extLst>
              <a:ext uri="{FF2B5EF4-FFF2-40B4-BE49-F238E27FC236}">
                <a16:creationId xmlns:a16="http://schemas.microsoft.com/office/drawing/2014/main" id="{13E0BBE7-104B-AF10-A926-0FF570AC0C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00" y="254000"/>
            <a:ext cx="12141200" cy="635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23373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AEF200-81EB-15EE-4461-1AE34ADE1393}"/>
              </a:ext>
            </a:extLst>
          </p:cNvPr>
          <p:cNvSpPr>
            <a:spLocks noGrp="1"/>
          </p:cNvSpPr>
          <p:nvPr>
            <p:ph type="title"/>
          </p:nvPr>
        </p:nvSpPr>
        <p:spPr/>
        <p:txBody>
          <a:bodyPr/>
          <a:lstStyle/>
          <a:p>
            <a:endParaRPr lang="pt-BR"/>
          </a:p>
        </p:txBody>
      </p:sp>
      <p:sp>
        <p:nvSpPr>
          <p:cNvPr id="3" name="Espaço Reservado para Conteúdo 2">
            <a:extLst>
              <a:ext uri="{FF2B5EF4-FFF2-40B4-BE49-F238E27FC236}">
                <a16:creationId xmlns:a16="http://schemas.microsoft.com/office/drawing/2014/main" id="{F3D635F0-5FFD-2FAD-69EE-9ADEF5E9F0F6}"/>
              </a:ext>
            </a:extLst>
          </p:cNvPr>
          <p:cNvSpPr>
            <a:spLocks noGrp="1"/>
          </p:cNvSpPr>
          <p:nvPr>
            <p:ph idx="1"/>
          </p:nvPr>
        </p:nvSpPr>
        <p:spPr/>
        <p:txBody>
          <a:bodyPr/>
          <a:lstStyle/>
          <a:p>
            <a:endParaRPr lang="pt-BR"/>
          </a:p>
        </p:txBody>
      </p:sp>
      <p:pic>
        <p:nvPicPr>
          <p:cNvPr id="14338" name="Picture 2" descr="40. &quot;E agora, quem poderá me defender?&quot; -&#10;                                                    Reprodução/Wxhaowen">
            <a:extLst>
              <a:ext uri="{FF2B5EF4-FFF2-40B4-BE49-F238E27FC236}">
                <a16:creationId xmlns:a16="http://schemas.microsoft.com/office/drawing/2014/main" id="{BF321D09-72F3-6D5B-34D8-903C730761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00" y="254000"/>
            <a:ext cx="12141200" cy="635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64751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7CF46A-34CC-FC2C-4CCB-7FB127E4F585}"/>
              </a:ext>
            </a:extLst>
          </p:cNvPr>
          <p:cNvSpPr>
            <a:spLocks noGrp="1"/>
          </p:cNvSpPr>
          <p:nvPr>
            <p:ph type="title"/>
          </p:nvPr>
        </p:nvSpPr>
        <p:spPr/>
        <p:txBody>
          <a:bodyPr/>
          <a:lstStyle/>
          <a:p>
            <a:endParaRPr lang="pt-BR"/>
          </a:p>
        </p:txBody>
      </p:sp>
      <p:sp>
        <p:nvSpPr>
          <p:cNvPr id="3" name="Espaço Reservado para Conteúdo 2">
            <a:extLst>
              <a:ext uri="{FF2B5EF4-FFF2-40B4-BE49-F238E27FC236}">
                <a16:creationId xmlns:a16="http://schemas.microsoft.com/office/drawing/2014/main" id="{652B2709-7702-C7AA-5388-37BE28B840E7}"/>
              </a:ext>
            </a:extLst>
          </p:cNvPr>
          <p:cNvSpPr>
            <a:spLocks noGrp="1"/>
          </p:cNvSpPr>
          <p:nvPr>
            <p:ph idx="1"/>
          </p:nvPr>
        </p:nvSpPr>
        <p:spPr/>
        <p:txBody>
          <a:bodyPr/>
          <a:lstStyle/>
          <a:p>
            <a:endParaRPr lang="pt-BR"/>
          </a:p>
        </p:txBody>
      </p:sp>
      <p:pic>
        <p:nvPicPr>
          <p:cNvPr id="15362" name="Picture 2" descr="Maru o Husky Siberiano mais feliz do mundo - Portal do Dog - Para ...">
            <a:extLst>
              <a:ext uri="{FF2B5EF4-FFF2-40B4-BE49-F238E27FC236}">
                <a16:creationId xmlns:a16="http://schemas.microsoft.com/office/drawing/2014/main" id="{DA4DA8E1-2841-0C3E-EA2B-C15E40D533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4263" y="0"/>
            <a:ext cx="748188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79734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AD5D0FF-6587-CFA2-3C49-9D310DD61E46}"/>
              </a:ext>
            </a:extLst>
          </p:cNvPr>
          <p:cNvSpPr>
            <a:spLocks noGrp="1"/>
          </p:cNvSpPr>
          <p:nvPr>
            <p:ph type="title"/>
          </p:nvPr>
        </p:nvSpPr>
        <p:spPr/>
        <p:txBody>
          <a:bodyPr/>
          <a:lstStyle/>
          <a:p>
            <a:endParaRPr lang="pt-BR"/>
          </a:p>
        </p:txBody>
      </p:sp>
      <p:sp>
        <p:nvSpPr>
          <p:cNvPr id="3" name="Espaço Reservado para Conteúdo 2">
            <a:extLst>
              <a:ext uri="{FF2B5EF4-FFF2-40B4-BE49-F238E27FC236}">
                <a16:creationId xmlns:a16="http://schemas.microsoft.com/office/drawing/2014/main" id="{9F52393D-7844-FC79-189C-6A3E061C4C78}"/>
              </a:ext>
            </a:extLst>
          </p:cNvPr>
          <p:cNvSpPr>
            <a:spLocks noGrp="1"/>
          </p:cNvSpPr>
          <p:nvPr>
            <p:ph idx="1"/>
          </p:nvPr>
        </p:nvSpPr>
        <p:spPr/>
        <p:txBody>
          <a:bodyPr/>
          <a:lstStyle/>
          <a:p>
            <a:endParaRPr lang="pt-BR"/>
          </a:p>
        </p:txBody>
      </p:sp>
      <p:pic>
        <p:nvPicPr>
          <p:cNvPr id="19458" name="Picture 2" descr="cachorro, Bravo, Dentes, perigo, procriar, animal, branco, mamífero, guarda, Husky, Siberiano, inverno, neve, Cão, como, mamífero, Husky siberiano, Sakhalin husky, Raça cão, Trenó, Cão raça, focinho, Seppala Siberian Sleddog, Laika do leste da sibéria, Malamute do Alasca, Alaskan klee kai, Cão eskimo canadense, Husky siberiano em miniatura, Cão da gronelândia, Carnívoro, Cão inuit do norte, pele, Jththund, Laika siberiana oeste, Pastor lapponiano">
            <a:extLst>
              <a:ext uri="{FF2B5EF4-FFF2-40B4-BE49-F238E27FC236}">
                <a16:creationId xmlns:a16="http://schemas.microsoft.com/office/drawing/2014/main" id="{5FF490C6-641E-5383-5FD3-0AEAFD972C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8825" y="0"/>
            <a:ext cx="1067435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28675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B3C9001-D689-1C51-4230-7F107BE333CA}"/>
              </a:ext>
            </a:extLst>
          </p:cNvPr>
          <p:cNvSpPr>
            <a:spLocks noGrp="1"/>
          </p:cNvSpPr>
          <p:nvPr>
            <p:ph type="title"/>
          </p:nvPr>
        </p:nvSpPr>
        <p:spPr/>
        <p:txBody>
          <a:bodyPr/>
          <a:lstStyle/>
          <a:p>
            <a:endParaRPr lang="pt-BR"/>
          </a:p>
        </p:txBody>
      </p:sp>
      <p:sp>
        <p:nvSpPr>
          <p:cNvPr id="3" name="Espaço Reservado para Conteúdo 2">
            <a:extLst>
              <a:ext uri="{FF2B5EF4-FFF2-40B4-BE49-F238E27FC236}">
                <a16:creationId xmlns:a16="http://schemas.microsoft.com/office/drawing/2014/main" id="{B4E3FC9A-ED11-1936-9601-958DF248400C}"/>
              </a:ext>
            </a:extLst>
          </p:cNvPr>
          <p:cNvSpPr>
            <a:spLocks noGrp="1"/>
          </p:cNvSpPr>
          <p:nvPr>
            <p:ph idx="1"/>
          </p:nvPr>
        </p:nvSpPr>
        <p:spPr/>
        <p:txBody>
          <a:bodyPr/>
          <a:lstStyle/>
          <a:p>
            <a:endParaRPr lang="pt-BR"/>
          </a:p>
        </p:txBody>
      </p:sp>
      <p:pic>
        <p:nvPicPr>
          <p:cNvPr id="20482" name="Picture 2" descr="imagens husky siberiano">
            <a:extLst>
              <a:ext uri="{FF2B5EF4-FFF2-40B4-BE49-F238E27FC236}">
                <a16:creationId xmlns:a16="http://schemas.microsoft.com/office/drawing/2014/main" id="{AA641B70-58DE-F93C-E962-4FA4F46B95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9513" y="0"/>
            <a:ext cx="475138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53661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11" name="Rectangle 2151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1506" name="Picture 2" descr="Pin by Husky Mom on Dogs and Cats (mostly dogs) | Siberian husky ...">
            <a:extLst>
              <a:ext uri="{FF2B5EF4-FFF2-40B4-BE49-F238E27FC236}">
                <a16:creationId xmlns:a16="http://schemas.microsoft.com/office/drawing/2014/main" id="{40D2FED4-EFA9-29C9-DADC-94B743873A8E}"/>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5085" b="28675"/>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22792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7ADDC7A-FA78-5F27-95E5-D0D771DDFDEF}"/>
              </a:ext>
            </a:extLst>
          </p:cNvPr>
          <p:cNvSpPr>
            <a:spLocks noGrp="1"/>
          </p:cNvSpPr>
          <p:nvPr>
            <p:ph type="title"/>
          </p:nvPr>
        </p:nvSpPr>
        <p:spPr/>
        <p:txBody>
          <a:bodyPr/>
          <a:lstStyle/>
          <a:p>
            <a:endParaRPr lang="pt-BR"/>
          </a:p>
        </p:txBody>
      </p:sp>
      <p:sp>
        <p:nvSpPr>
          <p:cNvPr id="3" name="Espaço Reservado para Conteúdo 2">
            <a:extLst>
              <a:ext uri="{FF2B5EF4-FFF2-40B4-BE49-F238E27FC236}">
                <a16:creationId xmlns:a16="http://schemas.microsoft.com/office/drawing/2014/main" id="{EE686B92-5B76-3F15-454D-84532021E1B8}"/>
              </a:ext>
            </a:extLst>
          </p:cNvPr>
          <p:cNvSpPr>
            <a:spLocks noGrp="1"/>
          </p:cNvSpPr>
          <p:nvPr>
            <p:ph idx="1"/>
          </p:nvPr>
        </p:nvSpPr>
        <p:spPr/>
        <p:txBody>
          <a:bodyPr/>
          <a:lstStyle/>
          <a:p>
            <a:endParaRPr lang="pt-BR"/>
          </a:p>
        </p:txBody>
      </p:sp>
      <p:pic>
        <p:nvPicPr>
          <p:cNvPr id="16386" name="Picture 2" descr="Husky siberiano MATURIN | Facebook">
            <a:extLst>
              <a:ext uri="{FF2B5EF4-FFF2-40B4-BE49-F238E27FC236}">
                <a16:creationId xmlns:a16="http://schemas.microsoft.com/office/drawing/2014/main" id="{BCB89A1B-590A-D036-B5E1-B442DBB1EF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97400" y="2076450"/>
            <a:ext cx="2997200" cy="2705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77976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3D358D1-D82F-7750-F59D-47CBA8ED9748}"/>
              </a:ext>
            </a:extLst>
          </p:cNvPr>
          <p:cNvSpPr>
            <a:spLocks noGrp="1"/>
          </p:cNvSpPr>
          <p:nvPr>
            <p:ph type="title"/>
          </p:nvPr>
        </p:nvSpPr>
        <p:spPr/>
        <p:txBody>
          <a:bodyPr/>
          <a:lstStyle/>
          <a:p>
            <a:endParaRPr lang="pt-BR"/>
          </a:p>
        </p:txBody>
      </p:sp>
      <p:sp>
        <p:nvSpPr>
          <p:cNvPr id="3" name="Espaço Reservado para Conteúdo 2">
            <a:extLst>
              <a:ext uri="{FF2B5EF4-FFF2-40B4-BE49-F238E27FC236}">
                <a16:creationId xmlns:a16="http://schemas.microsoft.com/office/drawing/2014/main" id="{92AC76C4-3EB6-4DD0-3843-621AB5046782}"/>
              </a:ext>
            </a:extLst>
          </p:cNvPr>
          <p:cNvSpPr>
            <a:spLocks noGrp="1"/>
          </p:cNvSpPr>
          <p:nvPr>
            <p:ph idx="1"/>
          </p:nvPr>
        </p:nvSpPr>
        <p:spPr/>
        <p:txBody>
          <a:bodyPr/>
          <a:lstStyle/>
          <a:p>
            <a:endParaRPr lang="pt-BR"/>
          </a:p>
        </p:txBody>
      </p:sp>
      <p:sp>
        <p:nvSpPr>
          <p:cNvPr id="4" name="AutoShape 2">
            <a:extLst>
              <a:ext uri="{FF2B5EF4-FFF2-40B4-BE49-F238E27FC236}">
                <a16:creationId xmlns:a16="http://schemas.microsoft.com/office/drawing/2014/main" id="{92D38639-4B3F-23E8-1A72-28A2A493D85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Tree>
    <p:extLst>
      <p:ext uri="{BB962C8B-B14F-4D97-AF65-F5344CB8AC3E}">
        <p14:creationId xmlns:p14="http://schemas.microsoft.com/office/powerpoint/2010/main" val="15303529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5CA368F-1691-ED91-D5CD-80B7684B6B54}"/>
              </a:ext>
            </a:extLst>
          </p:cNvPr>
          <p:cNvSpPr>
            <a:spLocks noGrp="1"/>
          </p:cNvSpPr>
          <p:nvPr>
            <p:ph type="title"/>
          </p:nvPr>
        </p:nvSpPr>
        <p:spPr/>
        <p:txBody>
          <a:bodyPr/>
          <a:lstStyle/>
          <a:p>
            <a:endParaRPr lang="pt-BR"/>
          </a:p>
        </p:txBody>
      </p:sp>
      <p:sp>
        <p:nvSpPr>
          <p:cNvPr id="3" name="Espaço Reservado para Conteúdo 2">
            <a:extLst>
              <a:ext uri="{FF2B5EF4-FFF2-40B4-BE49-F238E27FC236}">
                <a16:creationId xmlns:a16="http://schemas.microsoft.com/office/drawing/2014/main" id="{E7CB8BBE-94E6-4D9E-BFDD-D9E2F69A6C57}"/>
              </a:ext>
            </a:extLst>
          </p:cNvPr>
          <p:cNvSpPr>
            <a:spLocks noGrp="1"/>
          </p:cNvSpPr>
          <p:nvPr>
            <p:ph idx="1"/>
          </p:nvPr>
        </p:nvSpPr>
        <p:spPr/>
        <p:txBody>
          <a:bodyPr/>
          <a:lstStyle/>
          <a:p>
            <a:endParaRPr lang="pt-BR"/>
          </a:p>
        </p:txBody>
      </p:sp>
      <p:pic>
        <p:nvPicPr>
          <p:cNvPr id="6146" name="Picture 2" descr="Husky RD">
            <a:extLst>
              <a:ext uri="{FF2B5EF4-FFF2-40B4-BE49-F238E27FC236}">
                <a16:creationId xmlns:a16="http://schemas.microsoft.com/office/drawing/2014/main" id="{1E28A253-74E3-DD88-8852-FB802EEDB9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51350" y="2197100"/>
            <a:ext cx="3289300" cy="2463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29922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DCA04D7-CA2C-7305-E31E-A588393C183E}"/>
              </a:ext>
            </a:extLst>
          </p:cNvPr>
          <p:cNvSpPr>
            <a:spLocks noGrp="1"/>
          </p:cNvSpPr>
          <p:nvPr>
            <p:ph type="title"/>
          </p:nvPr>
        </p:nvSpPr>
        <p:spPr/>
        <p:txBody>
          <a:bodyPr/>
          <a:lstStyle/>
          <a:p>
            <a:endParaRPr lang="pt-BR"/>
          </a:p>
        </p:txBody>
      </p:sp>
      <p:sp>
        <p:nvSpPr>
          <p:cNvPr id="3" name="Espaço Reservado para Conteúdo 2">
            <a:extLst>
              <a:ext uri="{FF2B5EF4-FFF2-40B4-BE49-F238E27FC236}">
                <a16:creationId xmlns:a16="http://schemas.microsoft.com/office/drawing/2014/main" id="{97DBCF14-5987-7E71-E28C-3FB67548AD4B}"/>
              </a:ext>
            </a:extLst>
          </p:cNvPr>
          <p:cNvSpPr>
            <a:spLocks noGrp="1"/>
          </p:cNvSpPr>
          <p:nvPr>
            <p:ph idx="1"/>
          </p:nvPr>
        </p:nvSpPr>
        <p:spPr/>
        <p:txBody>
          <a:bodyPr/>
          <a:lstStyle/>
          <a:p>
            <a:endParaRPr lang="pt-BR"/>
          </a:p>
        </p:txBody>
      </p:sp>
      <p:pic>
        <p:nvPicPr>
          <p:cNvPr id="22530" name="Picture 2" descr="O que causa Medo em Cães - Lolipet Pet Shop Online">
            <a:extLst>
              <a:ext uri="{FF2B5EF4-FFF2-40B4-BE49-F238E27FC236}">
                <a16:creationId xmlns:a16="http://schemas.microsoft.com/office/drawing/2014/main" id="{E554FC21-591C-0488-A0DD-75F1CC9680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7263" y="0"/>
            <a:ext cx="1027588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74730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3" name="Rectangle 4102">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098" name="Picture 2" descr="Husky 'rabugento' vira celebridade e ajuda dona a pagar faculdade">
            <a:extLst>
              <a:ext uri="{FF2B5EF4-FFF2-40B4-BE49-F238E27FC236}">
                <a16:creationId xmlns:a16="http://schemas.microsoft.com/office/drawing/2014/main" id="{B37F7724-34DC-784D-DA92-37F679EA3FEC}"/>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2748" r="2568" b="-1"/>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63868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4917BEE-BC77-AC3A-6FBA-09088F762911}"/>
              </a:ext>
            </a:extLst>
          </p:cNvPr>
          <p:cNvSpPr>
            <a:spLocks noGrp="1"/>
          </p:cNvSpPr>
          <p:nvPr>
            <p:ph type="title"/>
          </p:nvPr>
        </p:nvSpPr>
        <p:spPr/>
        <p:txBody>
          <a:bodyPr/>
          <a:lstStyle/>
          <a:p>
            <a:endParaRPr lang="pt-BR"/>
          </a:p>
        </p:txBody>
      </p:sp>
      <p:sp>
        <p:nvSpPr>
          <p:cNvPr id="3" name="Espaço Reservado para Conteúdo 2">
            <a:extLst>
              <a:ext uri="{FF2B5EF4-FFF2-40B4-BE49-F238E27FC236}">
                <a16:creationId xmlns:a16="http://schemas.microsoft.com/office/drawing/2014/main" id="{4F144B87-2BF9-4C59-B718-EEF2E7CF492D}"/>
              </a:ext>
            </a:extLst>
          </p:cNvPr>
          <p:cNvSpPr>
            <a:spLocks noGrp="1"/>
          </p:cNvSpPr>
          <p:nvPr>
            <p:ph idx="1"/>
          </p:nvPr>
        </p:nvSpPr>
        <p:spPr/>
        <p:txBody>
          <a:bodyPr/>
          <a:lstStyle/>
          <a:p>
            <a:endParaRPr lang="pt-BR"/>
          </a:p>
        </p:txBody>
      </p:sp>
      <p:pic>
        <p:nvPicPr>
          <p:cNvPr id="23554" name="Picture 2" descr="Fresh4Pet">
            <a:extLst>
              <a:ext uri="{FF2B5EF4-FFF2-40B4-BE49-F238E27FC236}">
                <a16:creationId xmlns:a16="http://schemas.microsoft.com/office/drawing/2014/main" id="{F4A8C738-2190-29D5-18E8-AA0AF4DB29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9950" y="0"/>
            <a:ext cx="1045051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38424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80855B0-BB5D-F88B-071B-10C60A1FD3E4}"/>
              </a:ext>
            </a:extLst>
          </p:cNvPr>
          <p:cNvSpPr>
            <a:spLocks noGrp="1"/>
          </p:cNvSpPr>
          <p:nvPr>
            <p:ph type="title"/>
          </p:nvPr>
        </p:nvSpPr>
        <p:spPr/>
        <p:txBody>
          <a:bodyPr/>
          <a:lstStyle/>
          <a:p>
            <a:endParaRPr lang="pt-BR"/>
          </a:p>
        </p:txBody>
      </p:sp>
      <p:sp>
        <p:nvSpPr>
          <p:cNvPr id="3" name="Espaço Reservado para Conteúdo 2">
            <a:extLst>
              <a:ext uri="{FF2B5EF4-FFF2-40B4-BE49-F238E27FC236}">
                <a16:creationId xmlns:a16="http://schemas.microsoft.com/office/drawing/2014/main" id="{D3F4C6B3-6D3D-64A3-5EE3-0F124FF68919}"/>
              </a:ext>
            </a:extLst>
          </p:cNvPr>
          <p:cNvSpPr>
            <a:spLocks noGrp="1"/>
          </p:cNvSpPr>
          <p:nvPr>
            <p:ph idx="1"/>
          </p:nvPr>
        </p:nvSpPr>
        <p:spPr/>
        <p:txBody>
          <a:bodyPr/>
          <a:lstStyle/>
          <a:p>
            <a:endParaRPr lang="pt-BR"/>
          </a:p>
        </p:txBody>
      </p:sp>
      <p:pic>
        <p:nvPicPr>
          <p:cNvPr id="24578" name="Picture 2" descr="Luto canino: veterinária fala sobre cuidados com pets que perderam ...">
            <a:extLst>
              <a:ext uri="{FF2B5EF4-FFF2-40B4-BE49-F238E27FC236}">
                <a16:creationId xmlns:a16="http://schemas.microsoft.com/office/drawing/2014/main" id="{2E45AFDC-DC3C-0E7E-EE07-F4A2AB65E7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1300" y="0"/>
            <a:ext cx="91694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93329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7A0105E-96DB-14A7-DDEE-8652666EAFD7}"/>
              </a:ext>
            </a:extLst>
          </p:cNvPr>
          <p:cNvSpPr>
            <a:spLocks noGrp="1"/>
          </p:cNvSpPr>
          <p:nvPr>
            <p:ph type="title"/>
          </p:nvPr>
        </p:nvSpPr>
        <p:spPr/>
        <p:txBody>
          <a:bodyPr/>
          <a:lstStyle/>
          <a:p>
            <a:endParaRPr lang="pt-BR"/>
          </a:p>
        </p:txBody>
      </p:sp>
      <p:sp>
        <p:nvSpPr>
          <p:cNvPr id="3" name="Espaço Reservado para Conteúdo 2">
            <a:extLst>
              <a:ext uri="{FF2B5EF4-FFF2-40B4-BE49-F238E27FC236}">
                <a16:creationId xmlns:a16="http://schemas.microsoft.com/office/drawing/2014/main" id="{B515D9A9-440F-30ED-EAA8-C086037373ED}"/>
              </a:ext>
            </a:extLst>
          </p:cNvPr>
          <p:cNvSpPr>
            <a:spLocks noGrp="1"/>
          </p:cNvSpPr>
          <p:nvPr>
            <p:ph idx="1"/>
          </p:nvPr>
        </p:nvSpPr>
        <p:spPr/>
        <p:txBody>
          <a:bodyPr/>
          <a:lstStyle/>
          <a:p>
            <a:endParaRPr lang="pt-BR"/>
          </a:p>
        </p:txBody>
      </p:sp>
      <p:pic>
        <p:nvPicPr>
          <p:cNvPr id="2050" name="Picture 2" descr="Se estou triste meu pet também fica? Especialistas explicam como ...">
            <a:extLst>
              <a:ext uri="{FF2B5EF4-FFF2-40B4-BE49-F238E27FC236}">
                <a16:creationId xmlns:a16="http://schemas.microsoft.com/office/drawing/2014/main" id="{B0783039-438A-0E0C-6D9D-8D57C39A9A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 y="0"/>
            <a:ext cx="12180888"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17660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F72B2CC-03C8-0D7D-5BC6-FA58898FBF73}"/>
              </a:ext>
            </a:extLst>
          </p:cNvPr>
          <p:cNvSpPr>
            <a:spLocks noGrp="1"/>
          </p:cNvSpPr>
          <p:nvPr>
            <p:ph type="title"/>
          </p:nvPr>
        </p:nvSpPr>
        <p:spPr/>
        <p:txBody>
          <a:bodyPr/>
          <a:lstStyle/>
          <a:p>
            <a:endParaRPr lang="pt-BR"/>
          </a:p>
        </p:txBody>
      </p:sp>
      <p:sp>
        <p:nvSpPr>
          <p:cNvPr id="3" name="Espaço Reservado para Conteúdo 2">
            <a:extLst>
              <a:ext uri="{FF2B5EF4-FFF2-40B4-BE49-F238E27FC236}">
                <a16:creationId xmlns:a16="http://schemas.microsoft.com/office/drawing/2014/main" id="{613A11F3-923A-BB65-6D37-CF7647D92306}"/>
              </a:ext>
            </a:extLst>
          </p:cNvPr>
          <p:cNvSpPr>
            <a:spLocks noGrp="1"/>
          </p:cNvSpPr>
          <p:nvPr>
            <p:ph idx="1"/>
          </p:nvPr>
        </p:nvSpPr>
        <p:spPr/>
        <p:txBody>
          <a:bodyPr/>
          <a:lstStyle/>
          <a:p>
            <a:endParaRPr lang="pt-BR"/>
          </a:p>
        </p:txBody>
      </p:sp>
      <p:pic>
        <p:nvPicPr>
          <p:cNvPr id="3074" name="Picture 2" descr="Saúde mental animal: como identificar depressão, ansiedade e ...">
            <a:extLst>
              <a:ext uri="{FF2B5EF4-FFF2-40B4-BE49-F238E27FC236}">
                <a16:creationId xmlns:a16="http://schemas.microsoft.com/office/drawing/2014/main" id="{DA1A47A7-B7E5-1E0A-2CBA-9E563917DC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0738" y="0"/>
            <a:ext cx="1055052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91451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31" name="Rectangle 513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126" name="Picture 6" descr="Troca de pelo do Husky Siberiano">
            <a:extLst>
              <a:ext uri="{FF2B5EF4-FFF2-40B4-BE49-F238E27FC236}">
                <a16:creationId xmlns:a16="http://schemas.microsoft.com/office/drawing/2014/main" id="{B9B4B17D-F2EF-B62A-FADB-606E71FACBA1}"/>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7977" b="25783"/>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2" descr="Düşes fayda karakter o husky sakla İncelten çıkmak">
            <a:extLst>
              <a:ext uri="{FF2B5EF4-FFF2-40B4-BE49-F238E27FC236}">
                <a16:creationId xmlns:a16="http://schemas.microsoft.com/office/drawing/2014/main" id="{E35CEB4C-03EF-061D-BA91-CE5E38859607}"/>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Tree>
    <p:extLst>
      <p:ext uri="{BB962C8B-B14F-4D97-AF65-F5344CB8AC3E}">
        <p14:creationId xmlns:p14="http://schemas.microsoft.com/office/powerpoint/2010/main" val="1589261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BB5FD26-6612-BD73-4BE4-623764EDF934}"/>
              </a:ext>
            </a:extLst>
          </p:cNvPr>
          <p:cNvSpPr>
            <a:spLocks noGrp="1"/>
          </p:cNvSpPr>
          <p:nvPr>
            <p:ph type="title"/>
          </p:nvPr>
        </p:nvSpPr>
        <p:spPr/>
        <p:txBody>
          <a:bodyPr/>
          <a:lstStyle/>
          <a:p>
            <a:endParaRPr lang="pt-BR"/>
          </a:p>
        </p:txBody>
      </p:sp>
      <p:sp>
        <p:nvSpPr>
          <p:cNvPr id="3" name="Espaço Reservado para Conteúdo 2">
            <a:extLst>
              <a:ext uri="{FF2B5EF4-FFF2-40B4-BE49-F238E27FC236}">
                <a16:creationId xmlns:a16="http://schemas.microsoft.com/office/drawing/2014/main" id="{54CF680B-BAA0-1D0D-98EF-3B361215F104}"/>
              </a:ext>
            </a:extLst>
          </p:cNvPr>
          <p:cNvSpPr>
            <a:spLocks noGrp="1"/>
          </p:cNvSpPr>
          <p:nvPr>
            <p:ph idx="1"/>
          </p:nvPr>
        </p:nvSpPr>
        <p:spPr/>
        <p:txBody>
          <a:bodyPr/>
          <a:lstStyle/>
          <a:p>
            <a:endParaRPr lang="pt-BR"/>
          </a:p>
        </p:txBody>
      </p:sp>
      <p:pic>
        <p:nvPicPr>
          <p:cNvPr id="7170" name="Picture 2">
            <a:extLst>
              <a:ext uri="{FF2B5EF4-FFF2-40B4-BE49-F238E27FC236}">
                <a16:creationId xmlns:a16="http://schemas.microsoft.com/office/drawing/2014/main" id="{DBFD1A95-7D41-6757-94C2-5B9948847B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00" y="254000"/>
            <a:ext cx="12141200" cy="635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81922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DCE4C39-B70D-328C-8B17-2DF19018FB1D}"/>
              </a:ext>
            </a:extLst>
          </p:cNvPr>
          <p:cNvSpPr>
            <a:spLocks noGrp="1"/>
          </p:cNvSpPr>
          <p:nvPr>
            <p:ph type="title"/>
          </p:nvPr>
        </p:nvSpPr>
        <p:spPr/>
        <p:txBody>
          <a:bodyPr/>
          <a:lstStyle/>
          <a:p>
            <a:endParaRPr lang="pt-BR"/>
          </a:p>
        </p:txBody>
      </p:sp>
      <p:sp>
        <p:nvSpPr>
          <p:cNvPr id="3" name="Espaço Reservado para Conteúdo 2">
            <a:extLst>
              <a:ext uri="{FF2B5EF4-FFF2-40B4-BE49-F238E27FC236}">
                <a16:creationId xmlns:a16="http://schemas.microsoft.com/office/drawing/2014/main" id="{9D08B939-057A-F993-0AD8-C93DC18FA77B}"/>
              </a:ext>
            </a:extLst>
          </p:cNvPr>
          <p:cNvSpPr>
            <a:spLocks noGrp="1"/>
          </p:cNvSpPr>
          <p:nvPr>
            <p:ph idx="1"/>
          </p:nvPr>
        </p:nvSpPr>
        <p:spPr/>
        <p:txBody>
          <a:bodyPr/>
          <a:lstStyle/>
          <a:p>
            <a:endParaRPr lang="pt-BR"/>
          </a:p>
        </p:txBody>
      </p:sp>
      <p:pic>
        <p:nvPicPr>
          <p:cNvPr id="8194" name="Picture 2" descr="7. O que fazer se as gatinhas não conseguem ficar longe de tanto charme? -&#10;                                                    Reprodução/Instagram">
            <a:extLst>
              <a:ext uri="{FF2B5EF4-FFF2-40B4-BE49-F238E27FC236}">
                <a16:creationId xmlns:a16="http://schemas.microsoft.com/office/drawing/2014/main" id="{10C37059-CED3-BF6E-B1C2-56B9293A66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00" y="254000"/>
            <a:ext cx="12141200" cy="635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05862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95457C5-F7EA-5DF5-8D0B-88E4F95782C1}"/>
              </a:ext>
            </a:extLst>
          </p:cNvPr>
          <p:cNvSpPr>
            <a:spLocks noGrp="1"/>
          </p:cNvSpPr>
          <p:nvPr>
            <p:ph type="title"/>
          </p:nvPr>
        </p:nvSpPr>
        <p:spPr/>
        <p:txBody>
          <a:bodyPr/>
          <a:lstStyle/>
          <a:p>
            <a:endParaRPr lang="pt-BR"/>
          </a:p>
        </p:txBody>
      </p:sp>
      <p:sp>
        <p:nvSpPr>
          <p:cNvPr id="3" name="Espaço Reservado para Conteúdo 2">
            <a:extLst>
              <a:ext uri="{FF2B5EF4-FFF2-40B4-BE49-F238E27FC236}">
                <a16:creationId xmlns:a16="http://schemas.microsoft.com/office/drawing/2014/main" id="{AE60C5AA-D410-B134-C503-AA7FFB411FC1}"/>
              </a:ext>
            </a:extLst>
          </p:cNvPr>
          <p:cNvSpPr>
            <a:spLocks noGrp="1"/>
          </p:cNvSpPr>
          <p:nvPr>
            <p:ph idx="1"/>
          </p:nvPr>
        </p:nvSpPr>
        <p:spPr/>
        <p:txBody>
          <a:bodyPr/>
          <a:lstStyle/>
          <a:p>
            <a:endParaRPr lang="pt-BR"/>
          </a:p>
        </p:txBody>
      </p:sp>
      <p:pic>
        <p:nvPicPr>
          <p:cNvPr id="9218" name="Picture 2" descr="10. Por que os pais gostam tanto de colocar fantasias nos &quot;filhos&quot;? -&#10;                                                    Reprodução/Instagram">
            <a:extLst>
              <a:ext uri="{FF2B5EF4-FFF2-40B4-BE49-F238E27FC236}">
                <a16:creationId xmlns:a16="http://schemas.microsoft.com/office/drawing/2014/main" id="{EB0F986A-47B4-46B4-90C1-F0CEAD99E7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00" y="254000"/>
            <a:ext cx="12141200" cy="635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39762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4EB5D75-038C-1FDA-F3E0-FB34591A9EB1}"/>
              </a:ext>
            </a:extLst>
          </p:cNvPr>
          <p:cNvSpPr>
            <a:spLocks noGrp="1"/>
          </p:cNvSpPr>
          <p:nvPr>
            <p:ph type="title"/>
          </p:nvPr>
        </p:nvSpPr>
        <p:spPr/>
        <p:txBody>
          <a:bodyPr/>
          <a:lstStyle/>
          <a:p>
            <a:endParaRPr lang="pt-BR"/>
          </a:p>
        </p:txBody>
      </p:sp>
      <p:sp>
        <p:nvSpPr>
          <p:cNvPr id="3" name="Espaço Reservado para Conteúdo 2">
            <a:extLst>
              <a:ext uri="{FF2B5EF4-FFF2-40B4-BE49-F238E27FC236}">
                <a16:creationId xmlns:a16="http://schemas.microsoft.com/office/drawing/2014/main" id="{909EC9C8-B206-7328-CBA7-841133B84B22}"/>
              </a:ext>
            </a:extLst>
          </p:cNvPr>
          <p:cNvSpPr>
            <a:spLocks noGrp="1"/>
          </p:cNvSpPr>
          <p:nvPr>
            <p:ph idx="1"/>
          </p:nvPr>
        </p:nvSpPr>
        <p:spPr/>
        <p:txBody>
          <a:bodyPr/>
          <a:lstStyle/>
          <a:p>
            <a:endParaRPr lang="pt-BR"/>
          </a:p>
        </p:txBody>
      </p:sp>
      <p:pic>
        <p:nvPicPr>
          <p:cNvPr id="10242" name="Picture 2" descr="16. Quando a humana faz voz de bebê para falar com você -&#10;                                                    Reprodução/Chuansong">
            <a:extLst>
              <a:ext uri="{FF2B5EF4-FFF2-40B4-BE49-F238E27FC236}">
                <a16:creationId xmlns:a16="http://schemas.microsoft.com/office/drawing/2014/main" id="{4F844E4C-1E26-3797-1C34-0AC77644A4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00" y="254000"/>
            <a:ext cx="12141200" cy="635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56496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71" name="Rectangle 112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1266" name="Picture 2" descr="30. &quot;Como assim eu sou adotado?&quot; -&#10;                                                    Reprodução/Yan">
            <a:extLst>
              <a:ext uri="{FF2B5EF4-FFF2-40B4-BE49-F238E27FC236}">
                <a16:creationId xmlns:a16="http://schemas.microsoft.com/office/drawing/2014/main" id="{A00BBCEC-7DB7-D8CD-C39B-647B7A53BACA}"/>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6780" r="314" b="-1"/>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94467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5" name="Rectangle 12294">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2290" name="Picture 2" descr="32. Quando você se dá conta de que há uva passa no arroz -&#10;                                                    Reprodução/Yan">
            <a:extLst>
              <a:ext uri="{FF2B5EF4-FFF2-40B4-BE49-F238E27FC236}">
                <a16:creationId xmlns:a16="http://schemas.microsoft.com/office/drawing/2014/main" id="{955064CA-58C9-5347-D690-7000CD38D6EE}"/>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3888" r="3206" b="-1"/>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2843521"/>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87</TotalTime>
  <Words>0</Words>
  <Application>Microsoft Macintosh PowerPoint</Application>
  <PresentationFormat>Widescreen</PresentationFormat>
  <Paragraphs>0</Paragraphs>
  <Slides>23</Slides>
  <Notes>0</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23</vt:i4>
      </vt:variant>
    </vt:vector>
  </HeadingPairs>
  <TitlesOfParts>
    <vt:vector size="27" baseType="lpstr">
      <vt:lpstr>Aptos</vt:lpstr>
      <vt:lpstr>Aptos Display</vt:lpstr>
      <vt:lpstr>Arial</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Nathalia Heringer Medeiros da Cunha</dc:creator>
  <cp:lastModifiedBy>Nathalia Heringer Medeiros da Cunha</cp:lastModifiedBy>
  <cp:revision>1</cp:revision>
  <dcterms:created xsi:type="dcterms:W3CDTF">2024-04-11T16:42:00Z</dcterms:created>
  <dcterms:modified xsi:type="dcterms:W3CDTF">2024-04-11T18:09:58Z</dcterms:modified>
</cp:coreProperties>
</file>